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659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718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719" r:id="rId44"/>
    <p:sldId id="705" r:id="rId45"/>
    <p:sldId id="720" r:id="rId46"/>
    <p:sldId id="710" r:id="rId47"/>
    <p:sldId id="722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09.516" idx="5">
    <p:pos x="2929" y="3456"/>
    <p:text>Change the link of Wikipedia (if necessary)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215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2018年3月15日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2018年3月15日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Elements of Agile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Points/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smtClean="0">
                <a:solidFill>
                  <a:srgbClr val="44C404"/>
                </a:solidFill>
              </a:rPr>
              <a:t>発見と言語化</a:t>
            </a:r>
            <a:endParaRPr lang="ja-JP" altLang="en-US" sz="400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0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2717</TotalTime>
  <Words>1385</Words>
  <Application>Microsoft Macintosh PowerPoint</Application>
  <PresentationFormat>画面に合わせる (4:3)</PresentationFormat>
  <Paragraphs>396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Elements of Agile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Points/まとめ</vt:lpstr>
      <vt:lpstr>PowerPoint プレゼンテーション</vt:lpstr>
      <vt:lpstr>Next Challenge</vt:lpstr>
      <vt:lpstr>Solution</vt:lpstr>
      <vt:lpstr>アジャイルの要素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結果</vt:lpstr>
      <vt:lpstr>PowerPoint プレゼンテーション</vt:lpstr>
      <vt:lpstr>Next Challenge</vt:lpstr>
      <vt:lpstr>Solution解決方針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“3 KPIs” as Criteria</vt:lpstr>
      <vt:lpstr>（再掲）私のミッション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4333</cp:revision>
  <dcterms:created xsi:type="dcterms:W3CDTF">2016-11-21T06:16:44Z</dcterms:created>
  <dcterms:modified xsi:type="dcterms:W3CDTF">2018-03-15T03:20:45Z</dcterms:modified>
</cp:coreProperties>
</file>